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90" r:id="rId15"/>
    <p:sldId id="285" r:id="rId16"/>
    <p:sldId id="286" r:id="rId17"/>
    <p:sldId id="287" r:id="rId18"/>
    <p:sldId id="288" r:id="rId19"/>
    <p:sldId id="284" r:id="rId20"/>
    <p:sldId id="289" r:id="rId21"/>
    <p:sldId id="283" r:id="rId22"/>
    <p:sldId id="281" r:id="rId23"/>
    <p:sldId id="282" r:id="rId24"/>
    <p:sldId id="270" r:id="rId25"/>
    <p:sldId id="272" r:id="rId26"/>
    <p:sldId id="278" r:id="rId27"/>
    <p:sldId id="279" r:id="rId28"/>
    <p:sldId id="280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>
        <p:scale>
          <a:sx n="130" d="100"/>
          <a:sy n="130" d="100"/>
        </p:scale>
        <p:origin x="-136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493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297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7310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8667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807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4570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4198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1272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58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123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32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548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534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3442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557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371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716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7B11811-500D-429E-BEC1-9C7CABF0CD34}" type="datetimeFigureOut">
              <a:rPr lang="pt-PT" smtClean="0"/>
              <a:t>28/06/22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E90E7-F883-4AF3-A56D-A49ACA0785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6163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17.png"/><Relationship Id="rId7" Type="http://schemas.openxmlformats.org/officeDocument/2006/relationships/slide" Target="slide20.xml"/><Relationship Id="rId12" Type="http://schemas.openxmlformats.org/officeDocument/2006/relationships/slide" Target="slide1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slide" Target="slide19.xml"/><Relationship Id="rId5" Type="http://schemas.openxmlformats.org/officeDocument/2006/relationships/slide" Target="slide26.xml"/><Relationship Id="rId10" Type="http://schemas.openxmlformats.org/officeDocument/2006/relationships/slide" Target="slide14.xml"/><Relationship Id="rId4" Type="http://schemas.openxmlformats.org/officeDocument/2006/relationships/slide" Target="slide24.xml"/><Relationship Id="rId9" Type="http://schemas.openxmlformats.org/officeDocument/2006/relationships/slide" Target="slide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5.xml"/><Relationship Id="rId4" Type="http://schemas.openxmlformats.org/officeDocument/2006/relationships/slide" Target="slide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5.xml"/><Relationship Id="rId4" Type="http://schemas.openxmlformats.org/officeDocument/2006/relationships/slide" Target="slide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28.xml"/><Relationship Id="rId4" Type="http://schemas.openxmlformats.org/officeDocument/2006/relationships/slide" Target="slide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24.xml"/><Relationship Id="rId4" Type="http://schemas.openxmlformats.org/officeDocument/2006/relationships/slide" Target="slide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28.xml"/><Relationship Id="rId4" Type="http://schemas.openxmlformats.org/officeDocument/2006/relationships/slide" Target="slide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8.xml"/><Relationship Id="rId4" Type="http://schemas.openxmlformats.org/officeDocument/2006/relationships/slide" Target="slide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28.xml"/><Relationship Id="rId4" Type="http://schemas.openxmlformats.org/officeDocument/2006/relationships/slide" Target="slide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1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slide" Target="slide5.xml"/><Relationship Id="rId4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8.xml"/><Relationship Id="rId4" Type="http://schemas.openxmlformats.org/officeDocument/2006/relationships/slide" Target="slide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slide" Target="slide6.xml"/><Relationship Id="rId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312B6-18FD-E248-D92C-BBD3D0627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4788"/>
            <a:ext cx="12192000" cy="1256043"/>
          </a:xfrm>
        </p:spPr>
        <p:txBody>
          <a:bodyPr/>
          <a:lstStyle/>
          <a:p>
            <a:pPr algn="ctr"/>
            <a:r>
              <a:rPr lang="pt-P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Algoritmo de Euclides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3D1C431-AE79-6E3F-777F-9A43384375A9}"/>
              </a:ext>
            </a:extLst>
          </p:cNvPr>
          <p:cNvGrpSpPr/>
          <p:nvPr/>
        </p:nvGrpSpPr>
        <p:grpSpPr>
          <a:xfrm>
            <a:off x="3847034" y="6099212"/>
            <a:ext cx="4497933" cy="758788"/>
            <a:chOff x="3289835" y="6099212"/>
            <a:chExt cx="4497933" cy="758788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2893CEA-06EE-F8B5-BA66-0B2C5F02B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6477" y="6099212"/>
              <a:ext cx="1481291" cy="743852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9378983-0648-E3B8-6992-54C65237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9835" y="6099212"/>
              <a:ext cx="3016642" cy="758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951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44A07-7064-FBC0-CAB1-CC01B197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Compreender</a:t>
            </a:r>
            <a:endParaRPr lang="pt-PT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EBE2724-6BFF-B15F-51BA-7A9DD30E8E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52" y="2052638"/>
            <a:ext cx="704507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4F99A8-E750-C369-31A7-90225B8A61B6}"/>
              </a:ext>
            </a:extLst>
          </p:cNvPr>
          <p:cNvSpPr txBox="1"/>
          <p:nvPr/>
        </p:nvSpPr>
        <p:spPr>
          <a:xfrm>
            <a:off x="2192694" y="5589037"/>
            <a:ext cx="40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20EBB9-604A-4241-362D-0287610051B5}"/>
              </a:ext>
            </a:extLst>
          </p:cNvPr>
          <p:cNvSpPr txBox="1"/>
          <p:nvPr/>
        </p:nvSpPr>
        <p:spPr>
          <a:xfrm>
            <a:off x="7940351" y="5701004"/>
            <a:ext cx="2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9B08416-FE67-E73D-EA35-ABDA134E4902}"/>
              </a:ext>
            </a:extLst>
          </p:cNvPr>
          <p:cNvSpPr txBox="1"/>
          <p:nvPr/>
        </p:nvSpPr>
        <p:spPr>
          <a:xfrm>
            <a:off x="8462865" y="5701004"/>
            <a:ext cx="2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064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14879-194D-F2C5-7E3E-7800641C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Compreender</a:t>
            </a:r>
            <a:endParaRPr lang="pt-PT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3DA73F4-0716-61BC-B99E-105B24EA4C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169" y="2052638"/>
            <a:ext cx="670543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6A9B126-76F1-7168-E21A-EDE532DE1E7B}"/>
              </a:ext>
            </a:extLst>
          </p:cNvPr>
          <p:cNvSpPr txBox="1"/>
          <p:nvPr/>
        </p:nvSpPr>
        <p:spPr>
          <a:xfrm>
            <a:off x="2351314" y="5523722"/>
            <a:ext cx="37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F7C6A5-F5DC-4FF2-8A59-E3B9E1253240}"/>
              </a:ext>
            </a:extLst>
          </p:cNvPr>
          <p:cNvSpPr txBox="1"/>
          <p:nvPr/>
        </p:nvSpPr>
        <p:spPr>
          <a:xfrm>
            <a:off x="7781731" y="5607697"/>
            <a:ext cx="37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02BE69-3974-CCBD-8127-5BAD4A57376B}"/>
              </a:ext>
            </a:extLst>
          </p:cNvPr>
          <p:cNvSpPr txBox="1"/>
          <p:nvPr/>
        </p:nvSpPr>
        <p:spPr>
          <a:xfrm>
            <a:off x="8360229" y="5607697"/>
            <a:ext cx="37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0784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0B2F4-CE57-447B-C043-B2C240CB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Compreender</a:t>
            </a:r>
            <a:endParaRPr lang="pt-PT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6411B3A-594D-D258-69CE-333F71AC2C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36" y="2052638"/>
            <a:ext cx="674970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8FE8DE-C2AF-5571-CEEC-345B6FCCC266}"/>
              </a:ext>
            </a:extLst>
          </p:cNvPr>
          <p:cNvSpPr txBox="1"/>
          <p:nvPr/>
        </p:nvSpPr>
        <p:spPr>
          <a:xfrm>
            <a:off x="2360645" y="5535391"/>
            <a:ext cx="3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D43007-A574-9837-498E-8367ACC03B69}"/>
              </a:ext>
            </a:extLst>
          </p:cNvPr>
          <p:cNvSpPr txBox="1"/>
          <p:nvPr/>
        </p:nvSpPr>
        <p:spPr>
          <a:xfrm>
            <a:off x="8472196" y="5628697"/>
            <a:ext cx="29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3158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71221-CDE2-25CE-E965-305A4F4B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Praticar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F012A5-1545-819C-B68D-5209AAA3CA20}"/>
              </a:ext>
            </a:extLst>
          </p:cNvPr>
          <p:cNvSpPr txBox="1"/>
          <p:nvPr/>
        </p:nvSpPr>
        <p:spPr>
          <a:xfrm>
            <a:off x="2453951" y="5517838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 action="ppaction://hlinksldjump"/>
              </a:rPr>
              <a:t>X</a:t>
            </a:r>
            <a:endParaRPr lang="pt-PT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7A2A05-2D61-3D20-C00E-C358BFDA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96" y="1689570"/>
            <a:ext cx="6834972" cy="4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304E25-51D7-8AB4-A3C8-25F2971A4186}"/>
              </a:ext>
            </a:extLst>
          </p:cNvPr>
          <p:cNvSpPr txBox="1"/>
          <p:nvPr/>
        </p:nvSpPr>
        <p:spPr>
          <a:xfrm>
            <a:off x="2621704" y="5148506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 action="ppaction://hlinksldjump"/>
              </a:rPr>
              <a:t>X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ED12EC-B6A5-D251-C93D-91145D9D8092}"/>
              </a:ext>
            </a:extLst>
          </p:cNvPr>
          <p:cNvSpPr txBox="1"/>
          <p:nvPr/>
        </p:nvSpPr>
        <p:spPr>
          <a:xfrm>
            <a:off x="2991679" y="2792895"/>
            <a:ext cx="42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057454-8A32-D94C-3EAF-7F31CAC68E0D}"/>
              </a:ext>
            </a:extLst>
          </p:cNvPr>
          <p:cNvSpPr txBox="1"/>
          <p:nvPr/>
        </p:nvSpPr>
        <p:spPr>
          <a:xfrm>
            <a:off x="7832035" y="2713383"/>
            <a:ext cx="3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8C4B18-9D88-14D2-8612-A3696A5FBB64}"/>
              </a:ext>
            </a:extLst>
          </p:cNvPr>
          <p:cNvSpPr txBox="1"/>
          <p:nvPr/>
        </p:nvSpPr>
        <p:spPr>
          <a:xfrm>
            <a:off x="8368748" y="2713383"/>
            <a:ext cx="357808" cy="376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6" action="ppaction://hlinksldjump"/>
              </a:rPr>
              <a:t>X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B6E21C5-B624-7F82-BF2E-421E5BA77BBA}"/>
              </a:ext>
            </a:extLst>
          </p:cNvPr>
          <p:cNvSpPr txBox="1"/>
          <p:nvPr/>
        </p:nvSpPr>
        <p:spPr>
          <a:xfrm>
            <a:off x="4692579" y="4099727"/>
            <a:ext cx="3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7" action="ppaction://hlinksldjump"/>
              </a:rPr>
              <a:t>X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81EECD-D019-958A-EAAD-C0784973EA8F}"/>
              </a:ext>
            </a:extLst>
          </p:cNvPr>
          <p:cNvSpPr txBox="1"/>
          <p:nvPr/>
        </p:nvSpPr>
        <p:spPr>
          <a:xfrm>
            <a:off x="4692578" y="3500877"/>
            <a:ext cx="3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8" action="ppaction://hlinksldjump"/>
              </a:rPr>
              <a:t>X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9DA3F0-6B2F-980F-928D-044698E8B008}"/>
              </a:ext>
            </a:extLst>
          </p:cNvPr>
          <p:cNvSpPr txBox="1"/>
          <p:nvPr/>
        </p:nvSpPr>
        <p:spPr>
          <a:xfrm>
            <a:off x="7146235" y="5428386"/>
            <a:ext cx="4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9" action="ppaction://hlinksldjump"/>
              </a:rPr>
              <a:t>X</a:t>
            </a:r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4764CE0-EE2B-AECC-D85F-51E48E843663}"/>
              </a:ext>
            </a:extLst>
          </p:cNvPr>
          <p:cNvSpPr txBox="1"/>
          <p:nvPr/>
        </p:nvSpPr>
        <p:spPr>
          <a:xfrm>
            <a:off x="6162261" y="3500877"/>
            <a:ext cx="3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10" action="ppaction://hlinksldjump"/>
              </a:rPr>
              <a:t>X</a:t>
            </a:r>
            <a:endParaRPr lang="pt-PT" dirty="0"/>
          </a:p>
        </p:txBody>
      </p:sp>
      <p:sp>
        <p:nvSpPr>
          <p:cNvPr id="10" name="CaixaDeTexto 9">
            <a:hlinkClick r:id="rId11" action="ppaction://hlinksldjump"/>
            <a:extLst>
              <a:ext uri="{FF2B5EF4-FFF2-40B4-BE49-F238E27FC236}">
                <a16:creationId xmlns:a16="http://schemas.microsoft.com/office/drawing/2014/main" id="{E60A0694-8A13-071B-7B74-6BCE8EE6377A}"/>
              </a:ext>
            </a:extLst>
          </p:cNvPr>
          <p:cNvSpPr txBox="1"/>
          <p:nvPr/>
        </p:nvSpPr>
        <p:spPr>
          <a:xfrm>
            <a:off x="4692578" y="3788370"/>
            <a:ext cx="3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x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1E3923C-3001-0812-43A1-D0679339D0D3}"/>
              </a:ext>
            </a:extLst>
          </p:cNvPr>
          <p:cNvSpPr txBox="1"/>
          <p:nvPr/>
        </p:nvSpPr>
        <p:spPr>
          <a:xfrm>
            <a:off x="6162261" y="3942873"/>
            <a:ext cx="3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12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9461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C62-38F9-46C4-0FAF-F43864BD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Botão mais ( valores corretos)</a:t>
            </a:r>
            <a:endParaRPr lang="pt-PT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A4A634F-BEC2-61FF-FA16-F61F736E24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10" y="2052638"/>
            <a:ext cx="7026556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8129657-F17D-25AF-9A6C-8017D39E795D}"/>
              </a:ext>
            </a:extLst>
          </p:cNvPr>
          <p:cNvSpPr txBox="1"/>
          <p:nvPr/>
        </p:nvSpPr>
        <p:spPr>
          <a:xfrm>
            <a:off x="7931426" y="3021496"/>
            <a:ext cx="27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8ED682-603C-C31C-AD80-138C4FF0DEF0}"/>
              </a:ext>
            </a:extLst>
          </p:cNvPr>
          <p:cNvSpPr txBox="1"/>
          <p:nvPr/>
        </p:nvSpPr>
        <p:spPr>
          <a:xfrm>
            <a:off x="8517835" y="3021496"/>
            <a:ext cx="27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23E94D-7143-917D-F4FE-D11DD024AD0B}"/>
              </a:ext>
            </a:extLst>
          </p:cNvPr>
          <p:cNvSpPr txBox="1"/>
          <p:nvPr/>
        </p:nvSpPr>
        <p:spPr>
          <a:xfrm>
            <a:off x="2584174" y="5456583"/>
            <a:ext cx="28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B8294F-3C2D-3FD6-8A3E-DFA9FE548549}"/>
              </a:ext>
            </a:extLst>
          </p:cNvPr>
          <p:cNvSpPr txBox="1"/>
          <p:nvPr/>
        </p:nvSpPr>
        <p:spPr>
          <a:xfrm>
            <a:off x="6410848" y="3858567"/>
            <a:ext cx="2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6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65462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73F13-2F20-2577-B152-CD9BB63F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Botão mais (valores incorretos)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83DBD06-31F9-7495-0DC3-916C5E07CE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48" y="2052638"/>
            <a:ext cx="681647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65F327-66B8-65FD-56D8-A2191AAD328B}"/>
              </a:ext>
            </a:extLst>
          </p:cNvPr>
          <p:cNvSpPr txBox="1"/>
          <p:nvPr/>
        </p:nvSpPr>
        <p:spPr>
          <a:xfrm>
            <a:off x="7851913" y="3120887"/>
            <a:ext cx="30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38E4AA-2B64-8A53-2AC9-78C8CF920811}"/>
              </a:ext>
            </a:extLst>
          </p:cNvPr>
          <p:cNvSpPr txBox="1"/>
          <p:nvPr/>
        </p:nvSpPr>
        <p:spPr>
          <a:xfrm>
            <a:off x="8438322" y="3101009"/>
            <a:ext cx="23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0C1A46-5B67-7A71-3243-49C15790208E}"/>
              </a:ext>
            </a:extLst>
          </p:cNvPr>
          <p:cNvSpPr txBox="1"/>
          <p:nvPr/>
        </p:nvSpPr>
        <p:spPr>
          <a:xfrm>
            <a:off x="2643809" y="5546035"/>
            <a:ext cx="28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D5E03A-20A2-4788-F2FE-37E770CB86EF}"/>
              </a:ext>
            </a:extLst>
          </p:cNvPr>
          <p:cNvSpPr txBox="1"/>
          <p:nvPr/>
        </p:nvSpPr>
        <p:spPr>
          <a:xfrm>
            <a:off x="6400800" y="3965853"/>
            <a:ext cx="18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6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6262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A5001-D681-444F-610F-F66F1A60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7AEEC2A-A752-1111-99B8-38C8AE72E1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68" y="2052638"/>
            <a:ext cx="673903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DEA0819-4BB0-18C0-D9AB-C27167CEE027}"/>
              </a:ext>
            </a:extLst>
          </p:cNvPr>
          <p:cNvSpPr txBox="1"/>
          <p:nvPr/>
        </p:nvSpPr>
        <p:spPr>
          <a:xfrm>
            <a:off x="2663687" y="5406887"/>
            <a:ext cx="34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2F0A8E-DC29-C1F2-0AA0-70421DEC2054}"/>
              </a:ext>
            </a:extLst>
          </p:cNvPr>
          <p:cNvSpPr txBox="1"/>
          <p:nvPr/>
        </p:nvSpPr>
        <p:spPr>
          <a:xfrm>
            <a:off x="7822096" y="3081130"/>
            <a:ext cx="25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5E7223-3CD0-A77C-5D7B-9E3410BA5ABA}"/>
              </a:ext>
            </a:extLst>
          </p:cNvPr>
          <p:cNvSpPr txBox="1"/>
          <p:nvPr/>
        </p:nvSpPr>
        <p:spPr>
          <a:xfrm>
            <a:off x="8338930" y="3081130"/>
            <a:ext cx="25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072046-61F0-56B5-651D-D9EA7BAB65A9}"/>
              </a:ext>
            </a:extLst>
          </p:cNvPr>
          <p:cNvSpPr txBox="1"/>
          <p:nvPr/>
        </p:nvSpPr>
        <p:spPr>
          <a:xfrm>
            <a:off x="6251713" y="5706645"/>
            <a:ext cx="34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6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41306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6C6B1-E35A-D023-611E-6F07225D8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Botão menos (só com uma coluna)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C297884-1954-EF32-8AFB-4DA5FCC561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496" y="2052638"/>
            <a:ext cx="667478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2B17578-0E14-274E-802A-C3FD0F2C0B69}"/>
              </a:ext>
            </a:extLst>
          </p:cNvPr>
          <p:cNvSpPr txBox="1"/>
          <p:nvPr/>
        </p:nvSpPr>
        <p:spPr>
          <a:xfrm>
            <a:off x="7797375" y="3048000"/>
            <a:ext cx="3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D99741-0AB3-6BF8-8CB8-3351E11B451B}"/>
              </a:ext>
            </a:extLst>
          </p:cNvPr>
          <p:cNvSpPr txBox="1"/>
          <p:nvPr/>
        </p:nvSpPr>
        <p:spPr>
          <a:xfrm>
            <a:off x="8311152" y="3044178"/>
            <a:ext cx="28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D9D1EE4-E8FD-0457-17ED-F89379312873}"/>
              </a:ext>
            </a:extLst>
          </p:cNvPr>
          <p:cNvSpPr txBox="1"/>
          <p:nvPr/>
        </p:nvSpPr>
        <p:spPr>
          <a:xfrm>
            <a:off x="3012833" y="3091070"/>
            <a:ext cx="35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BDCDC9-E7DE-F607-3685-B4F3797ECD00}"/>
              </a:ext>
            </a:extLst>
          </p:cNvPr>
          <p:cNvSpPr txBox="1"/>
          <p:nvPr/>
        </p:nvSpPr>
        <p:spPr>
          <a:xfrm>
            <a:off x="2694624" y="5396948"/>
            <a:ext cx="23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6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708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32484-3765-2A62-116D-84330C2D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Botão menos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682598-0BFC-0C1B-767F-E8A8B32B6D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385" y="2052638"/>
            <a:ext cx="667100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B29EB82-C442-3954-2F99-BB21440F8A67}"/>
              </a:ext>
            </a:extLst>
          </p:cNvPr>
          <p:cNvSpPr txBox="1"/>
          <p:nvPr/>
        </p:nvSpPr>
        <p:spPr>
          <a:xfrm>
            <a:off x="7792278" y="3001617"/>
            <a:ext cx="28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AC038E-6997-859E-4424-A1EDFB249C0A}"/>
              </a:ext>
            </a:extLst>
          </p:cNvPr>
          <p:cNvSpPr txBox="1"/>
          <p:nvPr/>
        </p:nvSpPr>
        <p:spPr>
          <a:xfrm>
            <a:off x="8338930" y="3001617"/>
            <a:ext cx="28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C72332C-2490-06ED-55BC-82498E1F883E}"/>
              </a:ext>
            </a:extLst>
          </p:cNvPr>
          <p:cNvSpPr txBox="1"/>
          <p:nvPr/>
        </p:nvSpPr>
        <p:spPr>
          <a:xfrm>
            <a:off x="2673626" y="5347252"/>
            <a:ext cx="347870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64866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AE3A1C4-B197-61D9-14DA-8E2B5D0F1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056" y="2031992"/>
            <a:ext cx="7024517" cy="4195762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E9F297-1DD9-0C90-686F-F613F498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Cores</a:t>
            </a:r>
          </a:p>
        </p:txBody>
      </p:sp>
      <p:sp>
        <p:nvSpPr>
          <p:cNvPr id="7" name="CaixaDeTexto 6">
            <a:hlinkClick r:id="rId3" action="ppaction://hlinksldjump"/>
            <a:extLst>
              <a:ext uri="{FF2B5EF4-FFF2-40B4-BE49-F238E27FC236}">
                <a16:creationId xmlns:a16="http://schemas.microsoft.com/office/drawing/2014/main" id="{D88E0A90-241E-7F2E-5CC8-5B97BB0F3E90}"/>
              </a:ext>
            </a:extLst>
          </p:cNvPr>
          <p:cNvSpPr txBox="1"/>
          <p:nvPr/>
        </p:nvSpPr>
        <p:spPr>
          <a:xfrm>
            <a:off x="4558834" y="4129873"/>
            <a:ext cx="22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B3426F-9C88-CDAE-1E58-FE15CE29B236}"/>
              </a:ext>
            </a:extLst>
          </p:cNvPr>
          <p:cNvSpPr txBox="1"/>
          <p:nvPr/>
        </p:nvSpPr>
        <p:spPr>
          <a:xfrm>
            <a:off x="7853769" y="3059668"/>
            <a:ext cx="58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06D3F71-919B-7F1B-EA43-13D0B2457631}"/>
              </a:ext>
            </a:extLst>
          </p:cNvPr>
          <p:cNvSpPr txBox="1"/>
          <p:nvPr/>
        </p:nvSpPr>
        <p:spPr>
          <a:xfrm>
            <a:off x="8434671" y="3059668"/>
            <a:ext cx="58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985EF04-E75E-DD9F-DBBA-8D1513106CEA}"/>
              </a:ext>
            </a:extLst>
          </p:cNvPr>
          <p:cNvSpPr txBox="1"/>
          <p:nvPr/>
        </p:nvSpPr>
        <p:spPr>
          <a:xfrm>
            <a:off x="2459421" y="5480972"/>
            <a:ext cx="47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6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4018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35CB0-7E52-BF83-349B-54A736BD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Trabalho realizado por: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45C9B8-D180-CD89-8F4E-E268481DA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Beatriz Oliveira – A91640</a:t>
            </a:r>
          </a:p>
          <a:p>
            <a:r>
              <a:rPr lang="pt-PT" dirty="0">
                <a:solidFill>
                  <a:schemeClr val="bg1"/>
                </a:solidFill>
              </a:rPr>
              <a:t>Catarina Quintas – A91650</a:t>
            </a:r>
          </a:p>
          <a:p>
            <a:r>
              <a:rPr lang="pt-PT" dirty="0">
                <a:solidFill>
                  <a:schemeClr val="bg1"/>
                </a:solidFill>
              </a:rPr>
              <a:t>Francisco Teófilo – A93741</a:t>
            </a:r>
          </a:p>
          <a:p>
            <a:r>
              <a:rPr lang="pt-PT" dirty="0">
                <a:solidFill>
                  <a:schemeClr val="bg1"/>
                </a:solidFill>
              </a:rPr>
              <a:t>José Ferreira – A91636</a:t>
            </a:r>
          </a:p>
        </p:txBody>
      </p:sp>
    </p:spTree>
    <p:extLst>
      <p:ext uri="{BB962C8B-B14F-4D97-AF65-F5344CB8AC3E}">
        <p14:creationId xmlns:p14="http://schemas.microsoft.com/office/powerpoint/2010/main" val="2492203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A4CBA-378B-7E8B-F8DC-DA8503CA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Limpar (tabela no estado inicial 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AB5616E-B773-AB34-1E11-F9FAA03A51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496" y="2052638"/>
            <a:ext cx="667478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41CED6E-8A21-5C4F-BBD5-82AFB0B45D20}"/>
              </a:ext>
            </a:extLst>
          </p:cNvPr>
          <p:cNvSpPr txBox="1"/>
          <p:nvPr/>
        </p:nvSpPr>
        <p:spPr>
          <a:xfrm>
            <a:off x="2692958" y="5375868"/>
            <a:ext cx="3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919843-9A2E-5C3D-B03B-39B341137A23}"/>
              </a:ext>
            </a:extLst>
          </p:cNvPr>
          <p:cNvSpPr txBox="1"/>
          <p:nvPr/>
        </p:nvSpPr>
        <p:spPr>
          <a:xfrm>
            <a:off x="7797521" y="3044651"/>
            <a:ext cx="3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103995-6F9D-8AC9-592F-6B5F4CF0E97A}"/>
              </a:ext>
            </a:extLst>
          </p:cNvPr>
          <p:cNvSpPr txBox="1"/>
          <p:nvPr/>
        </p:nvSpPr>
        <p:spPr>
          <a:xfrm>
            <a:off x="8330084" y="3044651"/>
            <a:ext cx="3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1185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A79C0-EBFD-2463-166D-D567B441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Limpar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5DF3FC-A4A4-94ED-4D69-EC09736E2C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16" y="2052638"/>
            <a:ext cx="662054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1575590-E4F3-C8FB-1E69-4E8172EBD3E8}"/>
              </a:ext>
            </a:extLst>
          </p:cNvPr>
          <p:cNvSpPr txBox="1"/>
          <p:nvPr/>
        </p:nvSpPr>
        <p:spPr>
          <a:xfrm>
            <a:off x="2713383" y="5337313"/>
            <a:ext cx="34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17E64B-BCB6-1758-E08A-D291989272F1}"/>
              </a:ext>
            </a:extLst>
          </p:cNvPr>
          <p:cNvSpPr txBox="1"/>
          <p:nvPr/>
        </p:nvSpPr>
        <p:spPr>
          <a:xfrm>
            <a:off x="7802880" y="3037840"/>
            <a:ext cx="26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9CE966-2F10-EF44-1674-7861E957BEB4}"/>
              </a:ext>
            </a:extLst>
          </p:cNvPr>
          <p:cNvSpPr txBox="1"/>
          <p:nvPr/>
        </p:nvSpPr>
        <p:spPr>
          <a:xfrm>
            <a:off x="8309113" y="3037840"/>
            <a:ext cx="26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6679B7-53B7-86D9-60BE-4E36EDF491A6}"/>
              </a:ext>
            </a:extLst>
          </p:cNvPr>
          <p:cNvSpPr txBox="1"/>
          <p:nvPr/>
        </p:nvSpPr>
        <p:spPr>
          <a:xfrm>
            <a:off x="3526972" y="4371033"/>
            <a:ext cx="27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6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409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047FF-DB29-862F-FE92-C4C071A2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Verificar (</a:t>
            </a:r>
            <a:r>
              <a:rPr lang="pt-PT" dirty="0" err="1">
                <a:solidFill>
                  <a:schemeClr val="bg1"/>
                </a:solidFill>
              </a:rPr>
              <a:t>m.d.c</a:t>
            </a:r>
            <a:r>
              <a:rPr lang="pt-PT" dirty="0">
                <a:solidFill>
                  <a:schemeClr val="bg1"/>
                </a:solidFill>
              </a:rPr>
              <a:t>. incorreto)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B622FF-E588-4436-54A7-16E214BFFA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3" y="2052638"/>
            <a:ext cx="679531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3A98167-A483-4CAE-17B3-146EAC1019CE}"/>
              </a:ext>
            </a:extLst>
          </p:cNvPr>
          <p:cNvSpPr txBox="1"/>
          <p:nvPr/>
        </p:nvSpPr>
        <p:spPr>
          <a:xfrm>
            <a:off x="7841974" y="3064166"/>
            <a:ext cx="28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3FDCD5-284E-26C9-B731-9EDDE97B9A40}"/>
              </a:ext>
            </a:extLst>
          </p:cNvPr>
          <p:cNvSpPr txBox="1"/>
          <p:nvPr/>
        </p:nvSpPr>
        <p:spPr>
          <a:xfrm>
            <a:off x="8368748" y="3069608"/>
            <a:ext cx="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7C67D8-7895-FABC-45E3-A246234B72D1}"/>
              </a:ext>
            </a:extLst>
          </p:cNvPr>
          <p:cNvSpPr txBox="1"/>
          <p:nvPr/>
        </p:nvSpPr>
        <p:spPr>
          <a:xfrm>
            <a:off x="2613991" y="5426765"/>
            <a:ext cx="308113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B779F8C-65F9-A06F-82C7-B514ECB3C5E7}"/>
              </a:ext>
            </a:extLst>
          </p:cNvPr>
          <p:cNvSpPr txBox="1"/>
          <p:nvPr/>
        </p:nvSpPr>
        <p:spPr>
          <a:xfrm>
            <a:off x="6284844" y="5804452"/>
            <a:ext cx="30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6" action="ppaction://hlinksldjump"/>
              </a:rPr>
              <a:t>X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258CC9-3A31-FA86-9B77-0257A8ADD1FF}"/>
              </a:ext>
            </a:extLst>
          </p:cNvPr>
          <p:cNvSpPr txBox="1"/>
          <p:nvPr/>
        </p:nvSpPr>
        <p:spPr>
          <a:xfrm>
            <a:off x="7394713" y="4323522"/>
            <a:ext cx="20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7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75529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6CFF1-21AE-113C-031C-F2FF83AA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Verificar ( </a:t>
            </a:r>
            <a:r>
              <a:rPr lang="pt-PT" dirty="0" err="1">
                <a:solidFill>
                  <a:schemeClr val="bg1"/>
                </a:solidFill>
              </a:rPr>
              <a:t>m.d.c</a:t>
            </a:r>
            <a:r>
              <a:rPr lang="pt-PT" dirty="0">
                <a:solidFill>
                  <a:schemeClr val="bg1"/>
                </a:solidFill>
              </a:rPr>
              <a:t>. correto)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7871DE-1577-9788-9AA3-E047ECFAE6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29" y="2052638"/>
            <a:ext cx="694631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95B11F-725E-AF17-219D-B24DBE8FAC51}"/>
              </a:ext>
            </a:extLst>
          </p:cNvPr>
          <p:cNvSpPr txBox="1"/>
          <p:nvPr/>
        </p:nvSpPr>
        <p:spPr>
          <a:xfrm>
            <a:off x="2592475" y="5466303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1D2BF1-9C28-1FB0-3A7A-524B864745A4}"/>
              </a:ext>
            </a:extLst>
          </p:cNvPr>
          <p:cNvSpPr txBox="1"/>
          <p:nvPr/>
        </p:nvSpPr>
        <p:spPr>
          <a:xfrm>
            <a:off x="7918101" y="3084844"/>
            <a:ext cx="34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2D2C862-85E5-0C57-FBDE-55E07C610091}"/>
              </a:ext>
            </a:extLst>
          </p:cNvPr>
          <p:cNvSpPr txBox="1"/>
          <p:nvPr/>
        </p:nvSpPr>
        <p:spPr>
          <a:xfrm>
            <a:off x="8445136" y="3084844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19753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54E14-43BF-6C83-DC37-FF3B2C08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Botão Nível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CED663-0CC6-EF2B-E8EC-DDA43192D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82" y="1845354"/>
            <a:ext cx="7203600" cy="428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8D3CD77-766E-1F10-35CC-02CF051102B5}"/>
              </a:ext>
            </a:extLst>
          </p:cNvPr>
          <p:cNvSpPr txBox="1"/>
          <p:nvPr/>
        </p:nvSpPr>
        <p:spPr>
          <a:xfrm>
            <a:off x="7978391" y="2903974"/>
            <a:ext cx="27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065FD8-BBB9-4539-8A3E-9F4CDAFD4C8D}"/>
              </a:ext>
            </a:extLst>
          </p:cNvPr>
          <p:cNvSpPr txBox="1"/>
          <p:nvPr/>
        </p:nvSpPr>
        <p:spPr>
          <a:xfrm>
            <a:off x="8531051" y="2903974"/>
            <a:ext cx="27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8EB4A32-191C-DF47-6546-049AB58E6229}"/>
              </a:ext>
            </a:extLst>
          </p:cNvPr>
          <p:cNvSpPr txBox="1"/>
          <p:nvPr/>
        </p:nvSpPr>
        <p:spPr>
          <a:xfrm>
            <a:off x="2502040" y="5406013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07352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E2C64-A078-0B6C-0B9F-D04FDC32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Botão Corrigir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7DA292-A148-EF08-3A15-7D423FE5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96" y="1616652"/>
            <a:ext cx="7203600" cy="439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914638C-4D9E-AE4F-8823-9A5360F6750B}"/>
              </a:ext>
            </a:extLst>
          </p:cNvPr>
          <p:cNvSpPr txBox="1"/>
          <p:nvPr/>
        </p:nvSpPr>
        <p:spPr>
          <a:xfrm>
            <a:off x="7941365" y="2743200"/>
            <a:ext cx="24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903FF1-DA65-EE40-BDD8-FADDCDC3E079}"/>
              </a:ext>
            </a:extLst>
          </p:cNvPr>
          <p:cNvSpPr txBox="1"/>
          <p:nvPr/>
        </p:nvSpPr>
        <p:spPr>
          <a:xfrm>
            <a:off x="8507896" y="2743200"/>
            <a:ext cx="24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B91EFD-6884-BF6B-7A8B-BCA43C0E6EC6}"/>
              </a:ext>
            </a:extLst>
          </p:cNvPr>
          <p:cNvSpPr txBox="1"/>
          <p:nvPr/>
        </p:nvSpPr>
        <p:spPr>
          <a:xfrm>
            <a:off x="2425148" y="5241348"/>
            <a:ext cx="23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5090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E2C64-A078-0B6C-0B9F-D04FDC32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Botão </a:t>
            </a:r>
            <a:r>
              <a:rPr lang="pt-PT" dirty="0" err="1">
                <a:solidFill>
                  <a:schemeClr val="bg1"/>
                </a:solidFill>
              </a:rPr>
              <a:t>Refresh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BD78EA-D4E3-145B-D9C0-1145B75A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66" y="1402023"/>
            <a:ext cx="7563600" cy="474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A9AB49F-61A7-4D56-54E7-A33BCEBBB1F6}"/>
              </a:ext>
            </a:extLst>
          </p:cNvPr>
          <p:cNvSpPr txBox="1"/>
          <p:nvPr/>
        </p:nvSpPr>
        <p:spPr>
          <a:xfrm>
            <a:off x="8448261" y="2594113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86D60E-60B6-79B3-7FD8-7AF018EEC115}"/>
              </a:ext>
            </a:extLst>
          </p:cNvPr>
          <p:cNvSpPr txBox="1"/>
          <p:nvPr/>
        </p:nvSpPr>
        <p:spPr>
          <a:xfrm>
            <a:off x="2623930" y="5178287"/>
            <a:ext cx="367748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50421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E2C64-A078-0B6C-0B9F-D04FDC32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Botão Informação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2AAE1BD-1B7D-22C2-8904-86AC8257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00" y="1853248"/>
            <a:ext cx="7203600" cy="44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8ABFCDC-BDEF-D3D1-7CE3-32ECBB16C834}"/>
              </a:ext>
            </a:extLst>
          </p:cNvPr>
          <p:cNvSpPr txBox="1"/>
          <p:nvPr/>
        </p:nvSpPr>
        <p:spPr>
          <a:xfrm>
            <a:off x="9174145" y="1999622"/>
            <a:ext cx="3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5692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E2C64-A078-0B6C-0B9F-D04FDC32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Dividir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E7CA2DB-13CA-D025-54D4-818D799B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1" y="1853248"/>
            <a:ext cx="7203600" cy="388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88227C5-EAD1-C480-49F6-73F370F58433}"/>
              </a:ext>
            </a:extLst>
          </p:cNvPr>
          <p:cNvSpPr txBox="1"/>
          <p:nvPr/>
        </p:nvSpPr>
        <p:spPr>
          <a:xfrm>
            <a:off x="8711921" y="1929284"/>
            <a:ext cx="24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1478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D11F5D8-B06A-8D26-84BE-37205A1AAE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86" y="2052638"/>
            <a:ext cx="686400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94C1A5-EF94-49FD-56E2-1F19A29C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Créditos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E867CE-A3A9-7977-CB6B-FD9DEB18B05E}"/>
              </a:ext>
            </a:extLst>
          </p:cNvPr>
          <p:cNvSpPr txBox="1"/>
          <p:nvPr/>
        </p:nvSpPr>
        <p:spPr>
          <a:xfrm>
            <a:off x="6830008" y="3119883"/>
            <a:ext cx="41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4121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2B1EAD2-1A7E-3123-8ABD-4AE3C5B9F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Este trabalho foi realizado no âmbito da unidade curricular Projeto, onde foi selecionado por nós a realização do projeto denominado por </a:t>
            </a:r>
            <a:r>
              <a:rPr lang="pt-PT" i="1" dirty="0">
                <a:solidFill>
                  <a:schemeClr val="bg1"/>
                </a:solidFill>
              </a:rPr>
              <a:t>App Algoritmo de Euclides</a:t>
            </a:r>
            <a:r>
              <a:rPr lang="pt-PT" dirty="0">
                <a:solidFill>
                  <a:schemeClr val="bg1"/>
                </a:solidFill>
              </a:rPr>
              <a:t>. Tendo sido orientados pelos professores José Carlos Leite Ramalho e Ricardo Neves Pinto do </a:t>
            </a:r>
            <a:r>
              <a:rPr lang="pt-PT" i="1" dirty="0" err="1">
                <a:solidFill>
                  <a:schemeClr val="bg1"/>
                </a:solidFill>
              </a:rPr>
              <a:t>Hypatiamat</a:t>
            </a:r>
            <a:r>
              <a:rPr lang="pt-P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4565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2B417-BF43-71FF-8349-3A2DEEF7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3ACAD90-AFD8-F1D9-E2A4-F71A93CB9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Este projeto deu-nos a oportunidade de conhecer a ferramenta </a:t>
            </a:r>
            <a:r>
              <a:rPr lang="pt-PT" i="1" dirty="0">
                <a:solidFill>
                  <a:schemeClr val="bg1"/>
                </a:solidFill>
              </a:rPr>
              <a:t>Phaser</a:t>
            </a:r>
            <a:r>
              <a:rPr lang="pt-PT" dirty="0">
                <a:solidFill>
                  <a:schemeClr val="bg1"/>
                </a:solidFill>
              </a:rPr>
              <a:t> e a linguagem de programação, </a:t>
            </a:r>
            <a:r>
              <a:rPr lang="pt-PT" i="1" dirty="0">
                <a:solidFill>
                  <a:schemeClr val="bg1"/>
                </a:solidFill>
              </a:rPr>
              <a:t>JavaScript</a:t>
            </a:r>
            <a:r>
              <a:rPr lang="pt-PT" dirty="0">
                <a:solidFill>
                  <a:schemeClr val="bg1"/>
                </a:solidFill>
              </a:rPr>
              <a:t>. E, ainda, permitiu-nos a obtenção de uma maior compreensão sobre o desenvolvimento de aplicações </a:t>
            </a:r>
            <a:r>
              <a:rPr lang="pt-PT" i="1" dirty="0">
                <a:solidFill>
                  <a:schemeClr val="bg1"/>
                </a:solidFill>
              </a:rPr>
              <a:t>web</a:t>
            </a:r>
            <a:r>
              <a:rPr lang="pt-PT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61996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54B3A-63B7-176E-6685-B86929EE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Agradecimentos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BE2042-2A6F-8B09-D77A-FE17498DA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Finalmente, queremos agradecer aos nossos orientadores professor José Carlos Leite Ramalho e professor Ricardo Neves Pinto pela oportunidade e pelo despender dos seus tempos para nos auxiliar e nos orientar no desenvolvimento deste projeto.</a:t>
            </a:r>
          </a:p>
        </p:txBody>
      </p:sp>
    </p:spTree>
    <p:extLst>
      <p:ext uri="{BB962C8B-B14F-4D97-AF65-F5344CB8AC3E}">
        <p14:creationId xmlns:p14="http://schemas.microsoft.com/office/powerpoint/2010/main" val="419127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4C904-F4DB-BB77-9C55-4FA9B06D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D3B2BBF-9279-5143-DDC0-2E39E8E5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O propósito do projeto é a atualização e a reintegração do Algoritmo de Euclides, no site educacional do </a:t>
            </a:r>
            <a:r>
              <a:rPr lang="pt-PT" i="1" dirty="0" err="1">
                <a:solidFill>
                  <a:schemeClr val="bg1"/>
                </a:solidFill>
              </a:rPr>
              <a:t>Hypatiamat</a:t>
            </a:r>
            <a:r>
              <a:rPr lang="pt-PT" i="1" dirty="0">
                <a:solidFill>
                  <a:schemeClr val="bg1"/>
                </a:solidFill>
              </a:rPr>
              <a:t>, </a:t>
            </a:r>
            <a:r>
              <a:rPr lang="pt-PT" dirty="0">
                <a:solidFill>
                  <a:schemeClr val="bg1"/>
                </a:solidFill>
              </a:rPr>
              <a:t>que tinha sido, previamente, desenvolvido em </a:t>
            </a:r>
            <a:r>
              <a:rPr lang="pt-PT" i="1" dirty="0">
                <a:solidFill>
                  <a:schemeClr val="bg1"/>
                </a:solidFill>
              </a:rPr>
              <a:t>Flash</a:t>
            </a:r>
            <a:r>
              <a:rPr lang="pt-PT" dirty="0">
                <a:solidFill>
                  <a:schemeClr val="bg1"/>
                </a:solidFill>
              </a:rPr>
              <a:t>, contudo foi descontinuado. </a:t>
            </a:r>
            <a:br>
              <a:rPr lang="pt-PT" dirty="0">
                <a:solidFill>
                  <a:schemeClr val="bg1"/>
                </a:solidFill>
              </a:rPr>
            </a:br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Este projeto foi concebido recorrendo ao </a:t>
            </a:r>
            <a:r>
              <a:rPr lang="pt-PT" i="1" dirty="0">
                <a:solidFill>
                  <a:schemeClr val="bg1"/>
                </a:solidFill>
              </a:rPr>
              <a:t>Phaser</a:t>
            </a:r>
            <a:r>
              <a:rPr lang="pt-PT" dirty="0">
                <a:solidFill>
                  <a:schemeClr val="bg1"/>
                </a:solidFill>
              </a:rPr>
              <a:t> e ao </a:t>
            </a:r>
            <a:r>
              <a:rPr lang="pt-PT" i="1" dirty="0">
                <a:solidFill>
                  <a:schemeClr val="bg1"/>
                </a:solidFill>
              </a:rPr>
              <a:t>JavaScript</a:t>
            </a:r>
            <a:r>
              <a:rPr lang="pt-PT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9104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256F67-C753-5FEA-A7F9-8AC6FE7F17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378" y="2052638"/>
            <a:ext cx="710301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F4AD7C-588D-849B-37EA-4D512EF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Menu Principal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1BB0DC3-3647-5FDD-69A4-22CE92B38B18}"/>
              </a:ext>
            </a:extLst>
          </p:cNvPr>
          <p:cNvSpPr txBox="1"/>
          <p:nvPr/>
        </p:nvSpPr>
        <p:spPr>
          <a:xfrm>
            <a:off x="4350936" y="3597310"/>
            <a:ext cx="237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Compreender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B64DBD-2356-F5D8-D1EF-548FFEF7F8F4}"/>
              </a:ext>
            </a:extLst>
          </p:cNvPr>
          <p:cNvSpPr txBox="1"/>
          <p:nvPr/>
        </p:nvSpPr>
        <p:spPr>
          <a:xfrm>
            <a:off x="4350937" y="5084466"/>
            <a:ext cx="237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hlinkClick r:id="rId4" action="ppaction://hlinksldjump"/>
              </a:rPr>
              <a:t>Praticar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031E38-FE06-1B46-8630-6900E1004310}"/>
              </a:ext>
            </a:extLst>
          </p:cNvPr>
          <p:cNvSpPr txBox="1"/>
          <p:nvPr/>
        </p:nvSpPr>
        <p:spPr>
          <a:xfrm>
            <a:off x="8268337" y="4790209"/>
            <a:ext cx="54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hlinkClick r:id="rId5" action="ppaction://hlinksldjump"/>
              </a:rPr>
              <a:t>i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0CDE047-EF88-C597-6547-A6CBA35B2992}"/>
              </a:ext>
            </a:extLst>
          </p:cNvPr>
          <p:cNvSpPr txBox="1"/>
          <p:nvPr/>
        </p:nvSpPr>
        <p:spPr>
          <a:xfrm>
            <a:off x="8268337" y="5473138"/>
            <a:ext cx="54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hlinkClick r:id="rId6" action="ppaction://hlinksldjump"/>
              </a:rPr>
              <a:t>c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763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9F174D6-ECB8-7861-E4A1-0293955C03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056" y="2052638"/>
            <a:ext cx="706366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AD7181-44BA-99D2-BD0D-FB079DDC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Informação</a:t>
            </a:r>
          </a:p>
        </p:txBody>
      </p:sp>
      <p:sp>
        <p:nvSpPr>
          <p:cNvPr id="4" name="CaixaDeTexto 3">
            <a:hlinkClick r:id="rId3" action="ppaction://hlinksldjump"/>
            <a:extLst>
              <a:ext uri="{FF2B5EF4-FFF2-40B4-BE49-F238E27FC236}">
                <a16:creationId xmlns:a16="http://schemas.microsoft.com/office/drawing/2014/main" id="{90754AF0-B8F9-A0EA-6994-F2569046BC95}"/>
              </a:ext>
            </a:extLst>
          </p:cNvPr>
          <p:cNvSpPr txBox="1"/>
          <p:nvPr/>
        </p:nvSpPr>
        <p:spPr>
          <a:xfrm>
            <a:off x="4215245" y="3429000"/>
            <a:ext cx="2040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hlinkClick r:id="rId3" action="ppaction://hlinksldjump"/>
              </a:rPr>
              <a:t>Algoritmo de </a:t>
            </a:r>
            <a:r>
              <a:rPr lang="pt-PT" sz="1200" dirty="0" err="1">
                <a:hlinkClick r:id="rId3" action="ppaction://hlinksldjump"/>
              </a:rPr>
              <a:t>euclides</a:t>
            </a:r>
            <a:endParaRPr lang="pt-PT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833DEA-B108-311A-B202-0B340733995B}"/>
              </a:ext>
            </a:extLst>
          </p:cNvPr>
          <p:cNvSpPr txBox="1"/>
          <p:nvPr/>
        </p:nvSpPr>
        <p:spPr>
          <a:xfrm>
            <a:off x="4215245" y="4530436"/>
            <a:ext cx="276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 decomposição de </a:t>
            </a:r>
            <a:r>
              <a:rPr lang="pt-PT" dirty="0" err="1">
                <a:hlinkClick r:id="rId4" action="ppaction://hlinksldjump"/>
              </a:rPr>
              <a:t>fa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B460A7-9732-4947-713B-C173BF4839F2}"/>
              </a:ext>
            </a:extLst>
          </p:cNvPr>
          <p:cNvSpPr txBox="1"/>
          <p:nvPr/>
        </p:nvSpPr>
        <p:spPr>
          <a:xfrm>
            <a:off x="6908710" y="3059668"/>
            <a:ext cx="30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3933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16A33-5F04-BDE5-BCF6-4C6BC75A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Informação </a:t>
            </a:r>
            <a:endParaRPr lang="pt-P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6AB4CA-BCF3-F0BF-B3D8-EE5F92B400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096" y="2052638"/>
            <a:ext cx="7181583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5497899-5213-1F71-3BDD-40C8CD7AC9CD}"/>
              </a:ext>
            </a:extLst>
          </p:cNvPr>
          <p:cNvSpPr txBox="1"/>
          <p:nvPr/>
        </p:nvSpPr>
        <p:spPr>
          <a:xfrm>
            <a:off x="7465301" y="3607903"/>
            <a:ext cx="29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4094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75746-A1EA-7115-24AC-C40955CA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Informação</a:t>
            </a:r>
            <a:endParaRPr lang="pt-PT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1F81593-50BD-2A98-B0AD-8B44BA94E9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521" y="2052638"/>
            <a:ext cx="719273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3E8DDC7-16AD-F032-846B-B74266D0A1E9}"/>
              </a:ext>
            </a:extLst>
          </p:cNvPr>
          <p:cNvSpPr txBox="1"/>
          <p:nvPr/>
        </p:nvSpPr>
        <p:spPr>
          <a:xfrm>
            <a:off x="7466518" y="3597965"/>
            <a:ext cx="30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08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245BA-BF37-4105-DFF9-6CBA62B6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Compreender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4CE795A-43F1-7480-497E-CB202016D6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6" y="2052638"/>
            <a:ext cx="699740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1B6CAE6-E620-8C5B-0B8B-0066AB3CA769}"/>
              </a:ext>
            </a:extLst>
          </p:cNvPr>
          <p:cNvSpPr txBox="1"/>
          <p:nvPr/>
        </p:nvSpPr>
        <p:spPr>
          <a:xfrm>
            <a:off x="2269880" y="5603805"/>
            <a:ext cx="49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 action="ppaction://hlinksldjump"/>
              </a:rPr>
              <a:t>X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6E261FB-6B7A-9557-8450-77541F4EFEA8}"/>
              </a:ext>
            </a:extLst>
          </p:cNvPr>
          <p:cNvSpPr txBox="1"/>
          <p:nvPr/>
        </p:nvSpPr>
        <p:spPr>
          <a:xfrm>
            <a:off x="8453535" y="5729357"/>
            <a:ext cx="30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 action="ppaction://hlinksldjump"/>
              </a:rPr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66991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ão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ã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ã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1627</TotalTime>
  <Words>344</Words>
  <Application>Microsoft Macintosh PowerPoint</Application>
  <PresentationFormat>Ecrã Panorâmico</PresentationFormat>
  <Paragraphs>117</Paragraphs>
  <Slides>31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Ião</vt:lpstr>
      <vt:lpstr>App Algoritmo de Euclides</vt:lpstr>
      <vt:lpstr>Trabalho realizado por: </vt:lpstr>
      <vt:lpstr>Apresentação do PowerPoint</vt:lpstr>
      <vt:lpstr>Introdução</vt:lpstr>
      <vt:lpstr>Menu Principal</vt:lpstr>
      <vt:lpstr>Informação</vt:lpstr>
      <vt:lpstr>Informação </vt:lpstr>
      <vt:lpstr>Informação</vt:lpstr>
      <vt:lpstr>Compreender</vt:lpstr>
      <vt:lpstr>Compreender</vt:lpstr>
      <vt:lpstr>Compreender</vt:lpstr>
      <vt:lpstr>Compreender</vt:lpstr>
      <vt:lpstr>Praticar</vt:lpstr>
      <vt:lpstr>Botão mais ( valores corretos)</vt:lpstr>
      <vt:lpstr>Botão mais (valores incorretos)</vt:lpstr>
      <vt:lpstr>Apresentação do PowerPoint</vt:lpstr>
      <vt:lpstr>Botão menos (só com uma coluna)</vt:lpstr>
      <vt:lpstr>Botão menos</vt:lpstr>
      <vt:lpstr>Cores</vt:lpstr>
      <vt:lpstr>Limpar (tabela no estado inicial )</vt:lpstr>
      <vt:lpstr>Limpar</vt:lpstr>
      <vt:lpstr>Verificar (m.d.c. incorreto)</vt:lpstr>
      <vt:lpstr>Verificar ( m.d.c. correto)</vt:lpstr>
      <vt:lpstr>Botão Nível</vt:lpstr>
      <vt:lpstr>Botão Corrigir</vt:lpstr>
      <vt:lpstr>Botão Refresh</vt:lpstr>
      <vt:lpstr>Botão Informação</vt:lpstr>
      <vt:lpstr>Dividir</vt:lpstr>
      <vt:lpstr>Créditos</vt:lpstr>
      <vt:lpstr>Conclusão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Algoritmo de Euclides</dc:title>
  <dc:creator>Jose Pedro Gomes Ferreira</dc:creator>
  <cp:lastModifiedBy>Catarina Martins Sá Quintas</cp:lastModifiedBy>
  <cp:revision>7</cp:revision>
  <dcterms:created xsi:type="dcterms:W3CDTF">2022-06-27T09:28:10Z</dcterms:created>
  <dcterms:modified xsi:type="dcterms:W3CDTF">2022-06-28T20:19:05Z</dcterms:modified>
</cp:coreProperties>
</file>